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2"/>
  </p:sldIdLst>
  <p:sldSz cx="10782300" cy="32385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Josefin Sans" charset="1" panose="00000500000000000000"/>
      <p:regular r:id="rId10"/>
    </p:embeddedFont>
    <p:embeddedFont>
      <p:font typeface="Josefin Sans Bold" charset="1" panose="00000800000000000000"/>
      <p:regular r:id="rId11"/>
    </p:embeddedFont>
    <p:embeddedFont>
      <p:font typeface="Josefin Sans Italics" charset="1" panose="00000500000000000000"/>
      <p:regular r:id="rId12"/>
    </p:embeddedFont>
    <p:embeddedFont>
      <p:font typeface="Josefin Sans Bold Italics" charset="1" panose="00000800000000000000"/>
      <p:regular r:id="rId13"/>
    </p:embeddedFont>
    <p:embeddedFont>
      <p:font typeface="Josefin Sans Thin" charset="1" panose="00000300000000000000"/>
      <p:regular r:id="rId14"/>
    </p:embeddedFont>
    <p:embeddedFont>
      <p:font typeface="Josefin Sans Thin Italics" charset="1" panose="00000300000000000000"/>
      <p:regular r:id="rId15"/>
    </p:embeddedFont>
    <p:embeddedFont>
      <p:font typeface="Josefin Sans Light" charset="1" panose="00000400000000000000"/>
      <p:regular r:id="rId16"/>
    </p:embeddedFont>
    <p:embeddedFont>
      <p:font typeface="Josefin Sans Light Italics" charset="1" panose="00000400000000000000"/>
      <p:regular r:id="rId17"/>
    </p:embeddedFont>
    <p:embeddedFont>
      <p:font typeface="Josefin Sans Semi-Bold" charset="1" panose="00000700000000000000"/>
      <p:regular r:id="rId18"/>
    </p:embeddedFont>
    <p:embeddedFont>
      <p:font typeface="Josefin Sans Semi-Bold Italics" charset="1" panose="00000700000000000000"/>
      <p:regular r:id="rId19"/>
    </p:embeddedFont>
    <p:embeddedFont>
      <p:font typeface="Quicksand" charset="1" panose="00000500000000000000"/>
      <p:regular r:id="rId20"/>
    </p:embeddedFont>
    <p:embeddedFont>
      <p:font typeface="Quicksand Bold" charset="1" panose="00000800000000000000"/>
      <p:regular r:id="rId21"/>
    </p:embeddedFont>
    <p:embeddedFont>
      <p:font typeface="Quicksand Light" charset="1" panose="00000400000000000000"/>
      <p:regular r:id="rId22"/>
    </p:embeddedFont>
    <p:embeddedFont>
      <p:font typeface="Quicksand Medium" charset="1" panose="00000600000000000000"/>
      <p:regular r:id="rId23"/>
    </p:embeddedFont>
    <p:embeddedFont>
      <p:font typeface="TT Chocolates" charset="1" panose="02000503020000020003"/>
      <p:regular r:id="rId24"/>
    </p:embeddedFont>
    <p:embeddedFont>
      <p:font typeface="TT Chocolates Bold" charset="1" panose="02000803020000020003"/>
      <p:regular r:id="rId25"/>
    </p:embeddedFont>
    <p:embeddedFont>
      <p:font typeface="TT Chocolates Italics" charset="1" panose="02000503020000090003"/>
      <p:regular r:id="rId26"/>
    </p:embeddedFont>
    <p:embeddedFont>
      <p:font typeface="TT Chocolates Bold Italics" charset="1" panose="02000803030000090003"/>
      <p:regular r:id="rId27"/>
    </p:embeddedFont>
    <p:embeddedFont>
      <p:font typeface="TT Chocolates Extra-Light" charset="1" panose="02000503030000020003"/>
      <p:regular r:id="rId28"/>
    </p:embeddedFont>
    <p:embeddedFont>
      <p:font typeface="TT Chocolates Extra-Light Italics" charset="1" panose="02000503030000090003"/>
      <p:regular r:id="rId29"/>
    </p:embeddedFont>
    <p:embeddedFont>
      <p:font typeface="TT Chocolates Light Italics" charset="1" panose="02000503030000090003"/>
      <p:regular r:id="rId30"/>
    </p:embeddedFont>
    <p:embeddedFont>
      <p:font typeface="TT Chocolates Ultra-Bold" charset="1" panose="02000903040000020003"/>
      <p:regular r:id="rId31"/>
    </p:embeddedFont>
    <p:embeddedFont>
      <p:font typeface="TT Chocolates Ultra-Bold Italics" charset="1" panose="02000903050000090003"/>
      <p:regular r:id="rId32"/>
    </p:embeddedFont>
    <p:embeddedFont>
      <p:font typeface="Open Sans" charset="1" panose="020B0606030504020204"/>
      <p:regular r:id="rId33"/>
    </p:embeddedFont>
    <p:embeddedFont>
      <p:font typeface="Open Sans Bold" charset="1" panose="020B0806030504020204"/>
      <p:regular r:id="rId34"/>
    </p:embeddedFont>
    <p:embeddedFont>
      <p:font typeface="Open Sans Italics" charset="1" panose="020B0606030504020204"/>
      <p:regular r:id="rId35"/>
    </p:embeddedFont>
    <p:embeddedFont>
      <p:font typeface="Open Sans Bold Italics" charset="1" panose="020B0806030504020204"/>
      <p:regular r:id="rId36"/>
    </p:embeddedFont>
    <p:embeddedFont>
      <p:font typeface="Open Sans Light" charset="1" panose="020B0306030504020204"/>
      <p:regular r:id="rId37"/>
    </p:embeddedFont>
    <p:embeddedFont>
      <p:font typeface="Open Sans Light Italics" charset="1" panose="020B0306030504020204"/>
      <p:regular r:id="rId38"/>
    </p:embeddedFont>
    <p:embeddedFont>
      <p:font typeface="Open Sans Ultra-Bold" charset="1" panose="00000000000000000000"/>
      <p:regular r:id="rId39"/>
    </p:embeddedFont>
    <p:embeddedFont>
      <p:font typeface="Open Sans Ultra-Bold Italics" charset="1" panose="00000000000000000000"/>
      <p:regular r:id="rId40"/>
    </p:embeddedFont>
    <p:embeddedFont>
      <p:font typeface="TT Masters" charset="1" panose="02000503050000020003"/>
      <p:regular r:id="rId4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slides/slide1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12" Target="../media/image11.png" Type="http://schemas.openxmlformats.org/officeDocument/2006/relationships/image"/><Relationship Id="rId13" Target="../media/image12.sv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16" Target="../media/image15.png" Type="http://schemas.openxmlformats.org/officeDocument/2006/relationships/image"/><Relationship Id="rId17" Target="../media/image16.svg" Type="http://schemas.openxmlformats.org/officeDocument/2006/relationships/image"/><Relationship Id="rId18" Target="../media/image17.png" Type="http://schemas.openxmlformats.org/officeDocument/2006/relationships/image"/><Relationship Id="rId19" Target="../media/image18.png" Type="http://schemas.openxmlformats.org/officeDocument/2006/relationships/image"/><Relationship Id="rId2" Target="../media/image1.png" Type="http://schemas.openxmlformats.org/officeDocument/2006/relationships/image"/><Relationship Id="rId20" Target="../media/image19.png" Type="http://schemas.openxmlformats.org/officeDocument/2006/relationships/image"/><Relationship Id="rId21" Target="../media/image20.png" Type="http://schemas.openxmlformats.org/officeDocument/2006/relationships/image"/><Relationship Id="rId22" Target="../media/image21.svg" Type="http://schemas.openxmlformats.org/officeDocument/2006/relationships/image"/><Relationship Id="rId23" Target="../media/image22.png" Type="http://schemas.openxmlformats.org/officeDocument/2006/relationships/image"/><Relationship Id="rId24" Target="../media/image23.svg" Type="http://schemas.openxmlformats.org/officeDocument/2006/relationships/image"/><Relationship Id="rId25" Target="../media/image24.png" Type="http://schemas.openxmlformats.org/officeDocument/2006/relationships/image"/><Relationship Id="rId26" Target="../media/image25.svg" Type="http://schemas.openxmlformats.org/officeDocument/2006/relationships/image"/><Relationship Id="rId27" Target="../media/image26.png" Type="http://schemas.openxmlformats.org/officeDocument/2006/relationships/image"/><Relationship Id="rId28" Target="../media/image27.png" Type="http://schemas.openxmlformats.org/officeDocument/2006/relationships/image"/><Relationship Id="rId29" Target="../media/image28.png" Type="http://schemas.openxmlformats.org/officeDocument/2006/relationships/image"/><Relationship Id="rId3" Target="../media/image2.svg" Type="http://schemas.openxmlformats.org/officeDocument/2006/relationships/image"/><Relationship Id="rId30" Target="../media/image29.png" Type="http://schemas.openxmlformats.org/officeDocument/2006/relationships/image"/><Relationship Id="rId31" Target="../media/image30.png" Type="http://schemas.openxmlformats.org/officeDocument/2006/relationships/image"/><Relationship Id="rId32" Target="../media/image31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AD77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958513"/>
            <a:ext cx="10791825" cy="12637165"/>
            <a:chOff x="0" y="0"/>
            <a:chExt cx="6350000" cy="74358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82550"/>
              <a:ext cx="6350000" cy="7351993"/>
            </a:xfrm>
            <a:custGeom>
              <a:avLst/>
              <a:gdLst/>
              <a:ahLst/>
              <a:cxnLst/>
              <a:rect r="r" b="b" t="t" l="l"/>
              <a:pathLst>
                <a:path h="7351993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7351993"/>
                  </a:lnTo>
                  <a:lnTo>
                    <a:pt x="6350000" y="7351993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rgbClr val="60B9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15696408"/>
            <a:ext cx="10791825" cy="10261317"/>
            <a:chOff x="0" y="0"/>
            <a:chExt cx="6350000" cy="60378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82550"/>
              <a:ext cx="6350000" cy="5954025"/>
            </a:xfrm>
            <a:custGeom>
              <a:avLst/>
              <a:gdLst/>
              <a:ahLst/>
              <a:cxnLst/>
              <a:rect r="r" b="b" t="t" l="l"/>
              <a:pathLst>
                <a:path h="5954025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5954025"/>
                  </a:lnTo>
                  <a:lnTo>
                    <a:pt x="6350000" y="5954025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rgbClr val="489EC4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-1067722" y="21217271"/>
            <a:ext cx="3444789" cy="3150416"/>
          </a:xfrm>
          <a:custGeom>
            <a:avLst/>
            <a:gdLst/>
            <a:ahLst/>
            <a:cxnLst/>
            <a:rect r="r" b="b" t="t" l="l"/>
            <a:pathLst>
              <a:path h="3150416" w="3444789">
                <a:moveTo>
                  <a:pt x="0" y="0"/>
                </a:moveTo>
                <a:lnTo>
                  <a:pt x="3444789" y="0"/>
                </a:lnTo>
                <a:lnTo>
                  <a:pt x="3444789" y="3150416"/>
                </a:lnTo>
                <a:lnTo>
                  <a:pt x="0" y="315041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0" y="23888026"/>
            <a:ext cx="10791825" cy="5799018"/>
            <a:chOff x="0" y="0"/>
            <a:chExt cx="6350000" cy="34121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82550"/>
              <a:ext cx="6350000" cy="3328370"/>
            </a:xfrm>
            <a:custGeom>
              <a:avLst/>
              <a:gdLst/>
              <a:ahLst/>
              <a:cxnLst/>
              <a:rect r="r" b="b" t="t" l="l"/>
              <a:pathLst>
                <a:path h="3328370" w="6350000">
                  <a:moveTo>
                    <a:pt x="5877560" y="149860"/>
                  </a:moveTo>
                  <a:cubicBezTo>
                    <a:pt x="5786120" y="208280"/>
                    <a:pt x="5713730" y="255270"/>
                    <a:pt x="5556250" y="255270"/>
                  </a:cubicBezTo>
                  <a:cubicBezTo>
                    <a:pt x="5398770" y="255270"/>
                    <a:pt x="5326380" y="209550"/>
                    <a:pt x="5234940" y="149860"/>
                  </a:cubicBezTo>
                  <a:cubicBezTo>
                    <a:pt x="5130800" y="82550"/>
                    <a:pt x="5001260" y="0"/>
                    <a:pt x="4762500" y="0"/>
                  </a:cubicBezTo>
                  <a:cubicBezTo>
                    <a:pt x="4523740" y="0"/>
                    <a:pt x="4394200" y="82550"/>
                    <a:pt x="4290060" y="148590"/>
                  </a:cubicBezTo>
                  <a:cubicBezTo>
                    <a:pt x="4198620" y="207010"/>
                    <a:pt x="4126230" y="254000"/>
                    <a:pt x="3968750" y="254000"/>
                  </a:cubicBezTo>
                  <a:cubicBezTo>
                    <a:pt x="3811270" y="254000"/>
                    <a:pt x="3738880" y="208280"/>
                    <a:pt x="3647440" y="148590"/>
                  </a:cubicBezTo>
                  <a:cubicBezTo>
                    <a:pt x="3543300" y="82550"/>
                    <a:pt x="3413760" y="0"/>
                    <a:pt x="3175000" y="0"/>
                  </a:cubicBezTo>
                  <a:cubicBezTo>
                    <a:pt x="2936240" y="0"/>
                    <a:pt x="2806700" y="82550"/>
                    <a:pt x="2702560" y="148590"/>
                  </a:cubicBezTo>
                  <a:cubicBezTo>
                    <a:pt x="2611120" y="207010"/>
                    <a:pt x="2538730" y="254000"/>
                    <a:pt x="2381250" y="254000"/>
                  </a:cubicBezTo>
                  <a:cubicBezTo>
                    <a:pt x="2223770" y="254000"/>
                    <a:pt x="2151380" y="208280"/>
                    <a:pt x="2059940" y="148590"/>
                  </a:cubicBezTo>
                  <a:cubicBezTo>
                    <a:pt x="1955800" y="82550"/>
                    <a:pt x="1826260" y="0"/>
                    <a:pt x="1587500" y="0"/>
                  </a:cubicBezTo>
                  <a:cubicBezTo>
                    <a:pt x="1348740" y="0"/>
                    <a:pt x="1219200" y="82550"/>
                    <a:pt x="1115060" y="148590"/>
                  </a:cubicBezTo>
                  <a:cubicBezTo>
                    <a:pt x="1023620" y="207010"/>
                    <a:pt x="951230" y="254000"/>
                    <a:pt x="793750" y="254000"/>
                  </a:cubicBezTo>
                  <a:cubicBezTo>
                    <a:pt x="636270" y="254000"/>
                    <a:pt x="563880" y="208280"/>
                    <a:pt x="472440" y="148590"/>
                  </a:cubicBezTo>
                  <a:cubicBezTo>
                    <a:pt x="368300" y="82550"/>
                    <a:pt x="238760" y="0"/>
                    <a:pt x="0" y="0"/>
                  </a:cubicBezTo>
                  <a:lnTo>
                    <a:pt x="0" y="3328370"/>
                  </a:lnTo>
                  <a:lnTo>
                    <a:pt x="6350000" y="3328370"/>
                  </a:lnTo>
                  <a:lnTo>
                    <a:pt x="6350000" y="0"/>
                  </a:lnTo>
                  <a:cubicBezTo>
                    <a:pt x="6111240" y="0"/>
                    <a:pt x="5981700" y="82550"/>
                    <a:pt x="5877560" y="149860"/>
                  </a:cubicBezTo>
                  <a:close/>
                </a:path>
              </a:pathLst>
            </a:custGeom>
            <a:solidFill>
              <a:srgbClr val="28799D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7608237" y="23649325"/>
            <a:ext cx="4316730" cy="5521399"/>
          </a:xfrm>
          <a:custGeom>
            <a:avLst/>
            <a:gdLst/>
            <a:ahLst/>
            <a:cxnLst/>
            <a:rect r="r" b="b" t="t" l="l"/>
            <a:pathLst>
              <a:path h="5521399" w="4316730">
                <a:moveTo>
                  <a:pt x="0" y="0"/>
                </a:moveTo>
                <a:lnTo>
                  <a:pt x="4316730" y="0"/>
                </a:lnTo>
                <a:lnTo>
                  <a:pt x="4316730" y="5521398"/>
                </a:lnTo>
                <a:lnTo>
                  <a:pt x="0" y="55213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725325" y="6874109"/>
            <a:ext cx="9341175" cy="4354142"/>
            <a:chOff x="0" y="0"/>
            <a:chExt cx="2472893" cy="115267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472893" cy="1152674"/>
            </a:xfrm>
            <a:custGeom>
              <a:avLst/>
              <a:gdLst/>
              <a:ahLst/>
              <a:cxnLst/>
              <a:rect r="r" b="b" t="t" l="l"/>
              <a:pathLst>
                <a:path h="1152674" w="2472893">
                  <a:moveTo>
                    <a:pt x="39782" y="0"/>
                  </a:moveTo>
                  <a:lnTo>
                    <a:pt x="2433111" y="0"/>
                  </a:lnTo>
                  <a:cubicBezTo>
                    <a:pt x="2443662" y="0"/>
                    <a:pt x="2453780" y="4191"/>
                    <a:pt x="2461241" y="11652"/>
                  </a:cubicBezTo>
                  <a:cubicBezTo>
                    <a:pt x="2468701" y="19113"/>
                    <a:pt x="2472893" y="29231"/>
                    <a:pt x="2472893" y="39782"/>
                  </a:cubicBezTo>
                  <a:lnTo>
                    <a:pt x="2472893" y="1112891"/>
                  </a:lnTo>
                  <a:cubicBezTo>
                    <a:pt x="2472893" y="1123442"/>
                    <a:pt x="2468701" y="1133561"/>
                    <a:pt x="2461241" y="1141022"/>
                  </a:cubicBezTo>
                  <a:cubicBezTo>
                    <a:pt x="2453780" y="1148482"/>
                    <a:pt x="2443662" y="1152674"/>
                    <a:pt x="2433111" y="1152674"/>
                  </a:cubicBezTo>
                  <a:lnTo>
                    <a:pt x="39782" y="1152674"/>
                  </a:lnTo>
                  <a:cubicBezTo>
                    <a:pt x="29231" y="1152674"/>
                    <a:pt x="19113" y="1148482"/>
                    <a:pt x="11652" y="1141022"/>
                  </a:cubicBezTo>
                  <a:cubicBezTo>
                    <a:pt x="4191" y="1133561"/>
                    <a:pt x="0" y="1123442"/>
                    <a:pt x="0" y="1112891"/>
                  </a:cubicBezTo>
                  <a:lnTo>
                    <a:pt x="0" y="39782"/>
                  </a:lnTo>
                  <a:cubicBezTo>
                    <a:pt x="0" y="29231"/>
                    <a:pt x="4191" y="19113"/>
                    <a:pt x="11652" y="11652"/>
                  </a:cubicBezTo>
                  <a:cubicBezTo>
                    <a:pt x="19113" y="4191"/>
                    <a:pt x="29231" y="0"/>
                    <a:pt x="39782" y="0"/>
                  </a:cubicBezTo>
                  <a:close/>
                </a:path>
              </a:pathLst>
            </a:custGeom>
            <a:solidFill>
              <a:srgbClr val="579FBF"/>
            </a:solidFill>
            <a:ln>
              <a:noFill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71946" lIns="71946" bIns="71946" rIns="71946"/>
            <a:lstStyle/>
            <a:p>
              <a:pPr algn="ctr">
                <a:lnSpc>
                  <a:spcPts val="3841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51768" y="7811175"/>
            <a:ext cx="3084680" cy="308468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127000" y="0"/>
                  </a:moveTo>
                  <a:lnTo>
                    <a:pt x="685800" y="0"/>
                  </a:lnTo>
                  <a:cubicBezTo>
                    <a:pt x="755940" y="0"/>
                    <a:pt x="812800" y="56860"/>
                    <a:pt x="812800" y="127000"/>
                  </a:cubicBezTo>
                  <a:lnTo>
                    <a:pt x="812800" y="685800"/>
                  </a:lnTo>
                  <a:cubicBezTo>
                    <a:pt x="812800" y="755940"/>
                    <a:pt x="755940" y="812800"/>
                    <a:pt x="685800" y="812800"/>
                  </a:cubicBezTo>
                  <a:lnTo>
                    <a:pt x="127000" y="812800"/>
                  </a:lnTo>
                  <a:cubicBezTo>
                    <a:pt x="56860" y="812800"/>
                    <a:pt x="0" y="755940"/>
                    <a:pt x="0" y="685800"/>
                  </a:cubicBezTo>
                  <a:lnTo>
                    <a:pt x="0" y="127000"/>
                  </a:lnTo>
                  <a:cubicBezTo>
                    <a:pt x="0" y="56860"/>
                    <a:pt x="56860" y="0"/>
                    <a:pt x="127000" y="0"/>
                  </a:cubicBezTo>
                  <a:close/>
                </a:path>
              </a:pathLst>
            </a:custGeom>
            <a:solidFill>
              <a:srgbClr val="1A5874"/>
            </a:solidFill>
            <a:ln>
              <a:noFill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71946" lIns="71946" bIns="71946" rIns="71946"/>
            <a:lstStyle/>
            <a:p>
              <a:pPr algn="ctr" marL="0" indent="0" lvl="0">
                <a:lnSpc>
                  <a:spcPts val="3841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477294" y="10135010"/>
            <a:ext cx="2418873" cy="760846"/>
          </a:xfrm>
          <a:custGeom>
            <a:avLst/>
            <a:gdLst/>
            <a:ahLst/>
            <a:cxnLst/>
            <a:rect r="r" b="b" t="t" l="l"/>
            <a:pathLst>
              <a:path h="760846" w="2418873">
                <a:moveTo>
                  <a:pt x="0" y="0"/>
                </a:moveTo>
                <a:lnTo>
                  <a:pt x="2418874" y="0"/>
                </a:lnTo>
                <a:lnTo>
                  <a:pt x="2418874" y="760846"/>
                </a:lnTo>
                <a:lnTo>
                  <a:pt x="0" y="76084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497295" y="8256444"/>
            <a:ext cx="2643816" cy="2422396"/>
          </a:xfrm>
          <a:custGeom>
            <a:avLst/>
            <a:gdLst/>
            <a:ahLst/>
            <a:cxnLst/>
            <a:rect r="r" b="b" t="t" l="l"/>
            <a:pathLst>
              <a:path h="2422396" w="2643816">
                <a:moveTo>
                  <a:pt x="0" y="0"/>
                </a:moveTo>
                <a:lnTo>
                  <a:pt x="2643816" y="0"/>
                </a:lnTo>
                <a:lnTo>
                  <a:pt x="2643816" y="2422396"/>
                </a:lnTo>
                <a:lnTo>
                  <a:pt x="0" y="24223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6597439" y="28581632"/>
            <a:ext cx="1798386" cy="816595"/>
          </a:xfrm>
          <a:custGeom>
            <a:avLst/>
            <a:gdLst/>
            <a:ahLst/>
            <a:cxnLst/>
            <a:rect r="r" b="b" t="t" l="l"/>
            <a:pathLst>
              <a:path h="816595" w="1798386">
                <a:moveTo>
                  <a:pt x="0" y="0"/>
                </a:moveTo>
                <a:lnTo>
                  <a:pt x="1798386" y="0"/>
                </a:lnTo>
                <a:lnTo>
                  <a:pt x="1798386" y="816595"/>
                </a:lnTo>
                <a:lnTo>
                  <a:pt x="0" y="816595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7291338" y="4083521"/>
            <a:ext cx="3172100" cy="3149030"/>
          </a:xfrm>
          <a:custGeom>
            <a:avLst/>
            <a:gdLst/>
            <a:ahLst/>
            <a:cxnLst/>
            <a:rect r="r" b="b" t="t" l="l"/>
            <a:pathLst>
              <a:path h="3149030" w="3172100">
                <a:moveTo>
                  <a:pt x="0" y="0"/>
                </a:moveTo>
                <a:lnTo>
                  <a:pt x="3172100" y="0"/>
                </a:lnTo>
                <a:lnTo>
                  <a:pt x="3172100" y="3149030"/>
                </a:lnTo>
                <a:lnTo>
                  <a:pt x="0" y="3149030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-1332525" y="25563667"/>
            <a:ext cx="4316730" cy="5362398"/>
          </a:xfrm>
          <a:custGeom>
            <a:avLst/>
            <a:gdLst/>
            <a:ahLst/>
            <a:cxnLst/>
            <a:rect r="r" b="b" t="t" l="l"/>
            <a:pathLst>
              <a:path h="5362398" w="4316730">
                <a:moveTo>
                  <a:pt x="0" y="0"/>
                </a:moveTo>
                <a:lnTo>
                  <a:pt x="4316730" y="0"/>
                </a:lnTo>
                <a:lnTo>
                  <a:pt x="4316730" y="5362398"/>
                </a:lnTo>
                <a:lnTo>
                  <a:pt x="0" y="5362398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8147936" y="27616319"/>
            <a:ext cx="2841113" cy="3233130"/>
          </a:xfrm>
          <a:custGeom>
            <a:avLst/>
            <a:gdLst/>
            <a:ahLst/>
            <a:cxnLst/>
            <a:rect r="r" b="b" t="t" l="l"/>
            <a:pathLst>
              <a:path h="3233130" w="2841113">
                <a:moveTo>
                  <a:pt x="0" y="0"/>
                </a:moveTo>
                <a:lnTo>
                  <a:pt x="2841113" y="0"/>
                </a:lnTo>
                <a:lnTo>
                  <a:pt x="2841113" y="3233130"/>
                </a:lnTo>
                <a:lnTo>
                  <a:pt x="0" y="3233130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725325" y="17210482"/>
            <a:ext cx="9341175" cy="11263676"/>
            <a:chOff x="0" y="0"/>
            <a:chExt cx="2472893" cy="298183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472893" cy="2981837"/>
            </a:xfrm>
            <a:custGeom>
              <a:avLst/>
              <a:gdLst/>
              <a:ahLst/>
              <a:cxnLst/>
              <a:rect r="r" b="b" t="t" l="l"/>
              <a:pathLst>
                <a:path h="2981837" w="2472893">
                  <a:moveTo>
                    <a:pt x="39782" y="0"/>
                  </a:moveTo>
                  <a:lnTo>
                    <a:pt x="2433111" y="0"/>
                  </a:lnTo>
                  <a:cubicBezTo>
                    <a:pt x="2443662" y="0"/>
                    <a:pt x="2453780" y="4191"/>
                    <a:pt x="2461241" y="11652"/>
                  </a:cubicBezTo>
                  <a:cubicBezTo>
                    <a:pt x="2468701" y="19113"/>
                    <a:pt x="2472893" y="29231"/>
                    <a:pt x="2472893" y="39782"/>
                  </a:cubicBezTo>
                  <a:lnTo>
                    <a:pt x="2472893" y="2942055"/>
                  </a:lnTo>
                  <a:cubicBezTo>
                    <a:pt x="2472893" y="2952606"/>
                    <a:pt x="2468701" y="2962725"/>
                    <a:pt x="2461241" y="2970185"/>
                  </a:cubicBezTo>
                  <a:cubicBezTo>
                    <a:pt x="2453780" y="2977646"/>
                    <a:pt x="2443662" y="2981837"/>
                    <a:pt x="2433111" y="2981837"/>
                  </a:cubicBezTo>
                  <a:lnTo>
                    <a:pt x="39782" y="2981837"/>
                  </a:lnTo>
                  <a:cubicBezTo>
                    <a:pt x="29231" y="2981837"/>
                    <a:pt x="19113" y="2977646"/>
                    <a:pt x="11652" y="2970185"/>
                  </a:cubicBezTo>
                  <a:cubicBezTo>
                    <a:pt x="4191" y="2962725"/>
                    <a:pt x="0" y="2952606"/>
                    <a:pt x="0" y="2942055"/>
                  </a:cubicBezTo>
                  <a:lnTo>
                    <a:pt x="0" y="39782"/>
                  </a:lnTo>
                  <a:cubicBezTo>
                    <a:pt x="0" y="29231"/>
                    <a:pt x="4191" y="19113"/>
                    <a:pt x="11652" y="11652"/>
                  </a:cubicBezTo>
                  <a:cubicBezTo>
                    <a:pt x="19113" y="4191"/>
                    <a:pt x="29231" y="0"/>
                    <a:pt x="39782" y="0"/>
                  </a:cubicBezTo>
                  <a:close/>
                </a:path>
              </a:pathLst>
            </a:custGeom>
            <a:solidFill>
              <a:srgbClr val="1A5874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</p:spPr>
          <p:txBody>
            <a:bodyPr anchor="ctr" rtlCol="false" tIns="71946" lIns="71946" bIns="71946" rIns="71946"/>
            <a:lstStyle/>
            <a:p>
              <a:pPr algn="ctr">
                <a:lnSpc>
                  <a:spcPts val="3841"/>
                </a:lnSpc>
              </a:pP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4523625" y="28946392"/>
            <a:ext cx="1744575" cy="1481303"/>
          </a:xfrm>
          <a:custGeom>
            <a:avLst/>
            <a:gdLst/>
            <a:ahLst/>
            <a:cxnLst/>
            <a:rect r="r" b="b" t="t" l="l"/>
            <a:pathLst>
              <a:path h="1481303" w="1744575">
                <a:moveTo>
                  <a:pt x="0" y="0"/>
                </a:moveTo>
                <a:lnTo>
                  <a:pt x="1744575" y="0"/>
                </a:lnTo>
                <a:lnTo>
                  <a:pt x="1744575" y="1481303"/>
                </a:lnTo>
                <a:lnTo>
                  <a:pt x="0" y="1481303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5629823" y="-57150"/>
            <a:ext cx="5162002" cy="2839194"/>
          </a:xfrm>
          <a:custGeom>
            <a:avLst/>
            <a:gdLst/>
            <a:ahLst/>
            <a:cxnLst/>
            <a:rect r="r" b="b" t="t" l="l"/>
            <a:pathLst>
              <a:path h="2839194" w="5162002">
                <a:moveTo>
                  <a:pt x="0" y="0"/>
                </a:moveTo>
                <a:lnTo>
                  <a:pt x="5162002" y="0"/>
                </a:lnTo>
                <a:lnTo>
                  <a:pt x="5162002" y="2839194"/>
                </a:lnTo>
                <a:lnTo>
                  <a:pt x="0" y="2839194"/>
                </a:lnTo>
                <a:lnTo>
                  <a:pt x="0" y="0"/>
                </a:lnTo>
                <a:close/>
              </a:path>
            </a:pathLst>
          </a:custGeom>
          <a:blipFill>
            <a:blip r:embed="rId18"/>
            <a:stretch>
              <a:fillRect l="0" t="-20440" r="0" b="-18699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8584" y="-28575"/>
            <a:ext cx="5621238" cy="2810619"/>
          </a:xfrm>
          <a:custGeom>
            <a:avLst/>
            <a:gdLst/>
            <a:ahLst/>
            <a:cxnLst/>
            <a:rect r="r" b="b" t="t" l="l"/>
            <a:pathLst>
              <a:path h="2810619" w="5621238">
                <a:moveTo>
                  <a:pt x="0" y="0"/>
                </a:moveTo>
                <a:lnTo>
                  <a:pt x="5621239" y="0"/>
                </a:lnTo>
                <a:lnTo>
                  <a:pt x="5621239" y="2810619"/>
                </a:lnTo>
                <a:lnTo>
                  <a:pt x="0" y="2810619"/>
                </a:lnTo>
                <a:lnTo>
                  <a:pt x="0" y="0"/>
                </a:lnTo>
                <a:close/>
              </a:path>
            </a:pathLst>
          </a:custGeom>
          <a:blipFill>
            <a:blip r:embed="rId19"/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true" flipV="false" rot="0">
            <a:off x="2500072" y="8655800"/>
            <a:ext cx="1328447" cy="798507"/>
          </a:xfrm>
          <a:custGeom>
            <a:avLst/>
            <a:gdLst/>
            <a:ahLst/>
            <a:cxnLst/>
            <a:rect r="r" b="b" t="t" l="l"/>
            <a:pathLst>
              <a:path h="798507" w="1328447">
                <a:moveTo>
                  <a:pt x="1328447" y="0"/>
                </a:moveTo>
                <a:lnTo>
                  <a:pt x="0" y="0"/>
                </a:lnTo>
                <a:lnTo>
                  <a:pt x="0" y="798507"/>
                </a:lnTo>
                <a:lnTo>
                  <a:pt x="1328447" y="798507"/>
                </a:lnTo>
                <a:lnTo>
                  <a:pt x="1328447" y="0"/>
                </a:lnTo>
                <a:close/>
              </a:path>
            </a:pathLst>
          </a:custGeom>
          <a:blipFill>
            <a:blip r:embed="rId20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true" flipV="false" rot="-1025395">
            <a:off x="-291310" y="10825491"/>
            <a:ext cx="1869139" cy="1373817"/>
          </a:xfrm>
          <a:custGeom>
            <a:avLst/>
            <a:gdLst/>
            <a:ahLst/>
            <a:cxnLst/>
            <a:rect r="r" b="b" t="t" l="l"/>
            <a:pathLst>
              <a:path h="1373817" w="1869139">
                <a:moveTo>
                  <a:pt x="1869139" y="0"/>
                </a:moveTo>
                <a:lnTo>
                  <a:pt x="0" y="0"/>
                </a:lnTo>
                <a:lnTo>
                  <a:pt x="0" y="1373818"/>
                </a:lnTo>
                <a:lnTo>
                  <a:pt x="1869139" y="1373818"/>
                </a:lnTo>
                <a:lnTo>
                  <a:pt x="1869139" y="0"/>
                </a:lnTo>
                <a:close/>
              </a:path>
            </a:pathLst>
          </a:custGeom>
          <a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395825" y="16759556"/>
            <a:ext cx="2529318" cy="2080364"/>
          </a:xfrm>
          <a:custGeom>
            <a:avLst/>
            <a:gdLst/>
            <a:ahLst/>
            <a:cxnLst/>
            <a:rect r="r" b="b" t="t" l="l"/>
            <a:pathLst>
              <a:path h="2080364" w="2529318">
                <a:moveTo>
                  <a:pt x="0" y="0"/>
                </a:moveTo>
                <a:lnTo>
                  <a:pt x="2529318" y="0"/>
                </a:lnTo>
                <a:lnTo>
                  <a:pt x="2529318" y="2080364"/>
                </a:lnTo>
                <a:lnTo>
                  <a:pt x="0" y="2080364"/>
                </a:lnTo>
                <a:lnTo>
                  <a:pt x="0" y="0"/>
                </a:lnTo>
                <a:close/>
              </a:path>
            </a:pathLst>
          </a:custGeom>
          <a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1" id="31"/>
          <p:cNvSpPr/>
          <p:nvPr/>
        </p:nvSpPr>
        <p:spPr>
          <a:xfrm flipH="true" flipV="false" rot="0">
            <a:off x="5775354" y="6090680"/>
            <a:ext cx="1741192" cy="999009"/>
          </a:xfrm>
          <a:custGeom>
            <a:avLst/>
            <a:gdLst/>
            <a:ahLst/>
            <a:cxnLst/>
            <a:rect r="r" b="b" t="t" l="l"/>
            <a:pathLst>
              <a:path h="999009" w="1741192">
                <a:moveTo>
                  <a:pt x="1741192" y="0"/>
                </a:moveTo>
                <a:lnTo>
                  <a:pt x="0" y="0"/>
                </a:lnTo>
                <a:lnTo>
                  <a:pt x="0" y="999009"/>
                </a:lnTo>
                <a:lnTo>
                  <a:pt x="1741192" y="999009"/>
                </a:lnTo>
                <a:lnTo>
                  <a:pt x="1741192" y="0"/>
                </a:lnTo>
                <a:close/>
              </a:path>
            </a:pathLst>
          </a:custGeom>
          <a:blipFill>
            <a:blip r:embed="rId25">
              <a:extLst>
                <a:ext uri="{96DAC541-7B7A-43D3-8B79-37D633B846F1}">
                  <asvg:svgBlip xmlns:asvg="http://schemas.microsoft.com/office/drawing/2016/SVG/main" r:embed="rId2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2" id="32"/>
          <p:cNvGrpSpPr/>
          <p:nvPr/>
        </p:nvGrpSpPr>
        <p:grpSpPr>
          <a:xfrm rot="0">
            <a:off x="725325" y="11504475"/>
            <a:ext cx="9341175" cy="5382157"/>
            <a:chOff x="0" y="0"/>
            <a:chExt cx="12454900" cy="7176210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2454900" cy="7176210"/>
              <a:chOff x="0" y="0"/>
              <a:chExt cx="2472893" cy="1424821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2472893" cy="1424821"/>
              </a:xfrm>
              <a:custGeom>
                <a:avLst/>
                <a:gdLst/>
                <a:ahLst/>
                <a:cxnLst/>
                <a:rect r="r" b="b" t="t" l="l"/>
                <a:pathLst>
                  <a:path h="1424821" w="2472893">
                    <a:moveTo>
                      <a:pt x="39782" y="0"/>
                    </a:moveTo>
                    <a:lnTo>
                      <a:pt x="2433111" y="0"/>
                    </a:lnTo>
                    <a:cubicBezTo>
                      <a:pt x="2443662" y="0"/>
                      <a:pt x="2453780" y="4191"/>
                      <a:pt x="2461241" y="11652"/>
                    </a:cubicBezTo>
                    <a:cubicBezTo>
                      <a:pt x="2468701" y="19113"/>
                      <a:pt x="2472893" y="29231"/>
                      <a:pt x="2472893" y="39782"/>
                    </a:cubicBezTo>
                    <a:lnTo>
                      <a:pt x="2472893" y="1385038"/>
                    </a:lnTo>
                    <a:cubicBezTo>
                      <a:pt x="2472893" y="1395589"/>
                      <a:pt x="2468701" y="1405708"/>
                      <a:pt x="2461241" y="1413169"/>
                    </a:cubicBezTo>
                    <a:cubicBezTo>
                      <a:pt x="2453780" y="1420629"/>
                      <a:pt x="2443662" y="1424821"/>
                      <a:pt x="2433111" y="1424821"/>
                    </a:cubicBezTo>
                    <a:lnTo>
                      <a:pt x="39782" y="1424821"/>
                    </a:lnTo>
                    <a:cubicBezTo>
                      <a:pt x="29231" y="1424821"/>
                      <a:pt x="19113" y="1420629"/>
                      <a:pt x="11652" y="1413169"/>
                    </a:cubicBezTo>
                    <a:cubicBezTo>
                      <a:pt x="4191" y="1405708"/>
                      <a:pt x="0" y="1395589"/>
                      <a:pt x="0" y="1385038"/>
                    </a:cubicBezTo>
                    <a:lnTo>
                      <a:pt x="0" y="39782"/>
                    </a:lnTo>
                    <a:cubicBezTo>
                      <a:pt x="0" y="29231"/>
                      <a:pt x="4191" y="19113"/>
                      <a:pt x="11652" y="11652"/>
                    </a:cubicBezTo>
                    <a:cubicBezTo>
                      <a:pt x="19113" y="4191"/>
                      <a:pt x="29231" y="0"/>
                      <a:pt x="39782" y="0"/>
                    </a:cubicBezTo>
                    <a:close/>
                  </a:path>
                </a:pathLst>
              </a:custGeom>
              <a:solidFill>
                <a:srgbClr val="4088A8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47625"/>
                <a:ext cx="812800" cy="860425"/>
              </a:xfrm>
              <a:prstGeom prst="rect">
                <a:avLst/>
              </a:prstGeom>
            </p:spPr>
            <p:txBody>
              <a:bodyPr anchor="ctr" rtlCol="false" tIns="71946" lIns="71946" bIns="71946" rIns="71946"/>
              <a:lstStyle/>
              <a:p>
                <a:pPr algn="ctr">
                  <a:lnSpc>
                    <a:spcPts val="3841"/>
                  </a:lnSpc>
                </a:pPr>
              </a:p>
            </p:txBody>
          </p:sp>
        </p:grpSp>
        <p:grpSp>
          <p:nvGrpSpPr>
            <p:cNvPr name="Group 36" id="36"/>
            <p:cNvGrpSpPr/>
            <p:nvPr/>
          </p:nvGrpSpPr>
          <p:grpSpPr>
            <a:xfrm rot="0">
              <a:off x="7780441" y="1959878"/>
              <a:ext cx="4112907" cy="4112907"/>
              <a:chOff x="0" y="0"/>
              <a:chExt cx="812800" cy="812800"/>
            </a:xfrm>
          </p:grpSpPr>
          <p:sp>
            <p:nvSpPr>
              <p:cNvPr name="Freeform 37" id="3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630849" y="0"/>
                      <a:pt x="812800" y="181951"/>
                      <a:pt x="812800" y="406400"/>
                    </a:cubicBezTo>
                    <a:cubicBezTo>
                      <a:pt x="812800" y="630849"/>
                      <a:pt x="630849" y="812800"/>
                      <a:pt x="406400" y="812800"/>
                    </a:cubicBezTo>
                    <a:cubicBezTo>
                      <a:pt x="181951" y="812800"/>
                      <a:pt x="0" y="630849"/>
                      <a:pt x="0" y="406400"/>
                    </a:cubicBezTo>
                    <a:cubicBezTo>
                      <a:pt x="0" y="181951"/>
                      <a:pt x="181951" y="0"/>
                      <a:pt x="406400" y="0"/>
                    </a:cubicBezTo>
                    <a:lnTo>
                      <a:pt x="406400" y="0"/>
                    </a:lnTo>
                    <a:close/>
                  </a:path>
                </a:pathLst>
              </a:custGeom>
              <a:solidFill>
                <a:srgbClr val="2A6E8D"/>
              </a:solidFill>
              <a:ln>
                <a:noFill/>
              </a:ln>
            </p:spPr>
          </p:sp>
          <p:sp>
            <p:nvSpPr>
              <p:cNvPr name="TextBox 38" id="38"/>
              <p:cNvSpPr txBox="true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anchor="ctr" rtlCol="false" tIns="71946" lIns="71946" bIns="71946" rIns="71946"/>
              <a:lstStyle/>
              <a:p>
                <a:pPr algn="ctr" marL="0" indent="0" lvl="0">
                  <a:lnSpc>
                    <a:spcPts val="3841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39" id="39"/>
            <p:cNvSpPr/>
            <p:nvPr/>
          </p:nvSpPr>
          <p:spPr>
            <a:xfrm flipH="false" flipV="false" rot="0">
              <a:off x="8735108" y="2869786"/>
              <a:ext cx="2183316" cy="2183316"/>
            </a:xfrm>
            <a:custGeom>
              <a:avLst/>
              <a:gdLst/>
              <a:ahLst/>
              <a:cxnLst/>
              <a:rect r="r" b="b" t="t" l="l"/>
              <a:pathLst>
                <a:path h="2183316" w="2183316">
                  <a:moveTo>
                    <a:pt x="0" y="0"/>
                  </a:moveTo>
                  <a:lnTo>
                    <a:pt x="2183316" y="0"/>
                  </a:lnTo>
                  <a:lnTo>
                    <a:pt x="2183316" y="2183316"/>
                  </a:lnTo>
                  <a:lnTo>
                    <a:pt x="0" y="218331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7"/>
              <a:stretch>
                <a:fillRect l="0" t="0" r="0" b="0"/>
              </a:stretch>
            </a:blipFill>
          </p:spPr>
        </p:sp>
        <p:sp>
          <p:nvSpPr>
            <p:cNvPr name="TextBox 40" id="40"/>
            <p:cNvSpPr txBox="true"/>
            <p:nvPr/>
          </p:nvSpPr>
          <p:spPr>
            <a:xfrm rot="0">
              <a:off x="769150" y="341626"/>
              <a:ext cx="10916599" cy="89244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32"/>
                </a:lnSpc>
                <a:spcBef>
                  <a:spcPct val="0"/>
                </a:spcBef>
              </a:pPr>
              <a:r>
                <a:rPr lang="en-US" sz="4023">
                  <a:solidFill>
                    <a:srgbClr val="FFFFFF"/>
                  </a:solidFill>
                  <a:latin typeface="Josefin Sans Bold"/>
                </a:rPr>
                <a:t>How It Works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471810" y="1433051"/>
              <a:ext cx="6675783" cy="53043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 marL="492845" indent="-246422" lvl="1">
                <a:lnSpc>
                  <a:spcPts val="3195"/>
                </a:lnSpc>
                <a:buFont typeface="Arial"/>
                <a:buChar char="•"/>
              </a:pPr>
              <a:r>
                <a:rPr lang="en-US" sz="2282">
                  <a:solidFill>
                    <a:srgbClr val="FFFFFF"/>
                  </a:solidFill>
                  <a:latin typeface="TT Chocolates"/>
                </a:rPr>
                <a:t>This game is, in fact, a program in Ruby language, utilizing Gosu, a GUI library.</a:t>
              </a:r>
            </a:p>
            <a:p>
              <a:pPr algn="just" marL="492845" indent="-246422" lvl="1">
                <a:lnSpc>
                  <a:spcPts val="3195"/>
                </a:lnSpc>
                <a:buFont typeface="Arial"/>
                <a:buChar char="•"/>
              </a:pPr>
              <a:r>
                <a:rPr lang="en-US" sz="2282">
                  <a:solidFill>
                    <a:srgbClr val="FFFFFF"/>
                  </a:solidFill>
                  <a:latin typeface="TT Chocolates"/>
                </a:rPr>
                <a:t>Ruby is a dynamic, object-oriented programming language known for its simplicity and productivity.</a:t>
              </a:r>
            </a:p>
            <a:p>
              <a:pPr algn="just" marL="492845" indent="-246422" lvl="1">
                <a:lnSpc>
                  <a:spcPts val="3195"/>
                </a:lnSpc>
                <a:buFont typeface="Arial"/>
                <a:buChar char="•"/>
              </a:pPr>
              <a:r>
                <a:rPr lang="en-US" sz="2282">
                  <a:solidFill>
                    <a:srgbClr val="FFFFFF"/>
                  </a:solidFill>
                  <a:latin typeface="TT Chocolates"/>
                </a:rPr>
                <a:t>Gosu is a 2D game development library for Ruby and C++. Gosu is focused, lightweight and has few dependencies.</a:t>
              </a:r>
            </a:p>
          </p:txBody>
        </p:sp>
      </p:grpSp>
      <p:sp>
        <p:nvSpPr>
          <p:cNvPr name="Freeform 42" id="42"/>
          <p:cNvSpPr/>
          <p:nvPr/>
        </p:nvSpPr>
        <p:spPr>
          <a:xfrm flipH="false" flipV="false" rot="0">
            <a:off x="1704544" y="18546053"/>
            <a:ext cx="7390761" cy="4161282"/>
          </a:xfrm>
          <a:custGeom>
            <a:avLst/>
            <a:gdLst/>
            <a:ahLst/>
            <a:cxnLst/>
            <a:rect r="r" b="b" t="t" l="l"/>
            <a:pathLst>
              <a:path h="4161282" w="7390761">
                <a:moveTo>
                  <a:pt x="0" y="0"/>
                </a:moveTo>
                <a:lnTo>
                  <a:pt x="7390761" y="0"/>
                </a:lnTo>
                <a:lnTo>
                  <a:pt x="7390761" y="4161282"/>
                </a:lnTo>
                <a:lnTo>
                  <a:pt x="0" y="4161282"/>
                </a:lnTo>
                <a:lnTo>
                  <a:pt x="0" y="0"/>
                </a:lnTo>
                <a:close/>
              </a:path>
            </a:pathLst>
          </a:custGeom>
          <a:blipFill>
            <a:blip r:embed="rId28"/>
            <a:stretch>
              <a:fillRect l="0" t="0" r="0" b="0"/>
            </a:stretch>
          </a:blipFill>
        </p:spPr>
      </p:sp>
      <p:sp>
        <p:nvSpPr>
          <p:cNvPr name="Freeform 43" id="43"/>
          <p:cNvSpPr/>
          <p:nvPr/>
        </p:nvSpPr>
        <p:spPr>
          <a:xfrm flipH="false" flipV="false" rot="0">
            <a:off x="7170799" y="22983560"/>
            <a:ext cx="2134744" cy="2014302"/>
          </a:xfrm>
          <a:custGeom>
            <a:avLst/>
            <a:gdLst/>
            <a:ahLst/>
            <a:cxnLst/>
            <a:rect r="r" b="b" t="t" l="l"/>
            <a:pathLst>
              <a:path h="2014302" w="2134744">
                <a:moveTo>
                  <a:pt x="0" y="0"/>
                </a:moveTo>
                <a:lnTo>
                  <a:pt x="2134744" y="0"/>
                </a:lnTo>
                <a:lnTo>
                  <a:pt x="2134744" y="2014302"/>
                </a:lnTo>
                <a:lnTo>
                  <a:pt x="0" y="2014302"/>
                </a:lnTo>
                <a:lnTo>
                  <a:pt x="0" y="0"/>
                </a:lnTo>
                <a:close/>
              </a:path>
            </a:pathLst>
          </a:custGeom>
          <a:blipFill>
            <a:blip r:embed="rId29"/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366136" y="25320779"/>
            <a:ext cx="4409218" cy="2429479"/>
          </a:xfrm>
          <a:custGeom>
            <a:avLst/>
            <a:gdLst/>
            <a:ahLst/>
            <a:cxnLst/>
            <a:rect r="r" b="b" t="t" l="l"/>
            <a:pathLst>
              <a:path h="2429479" w="4409218">
                <a:moveTo>
                  <a:pt x="0" y="0"/>
                </a:moveTo>
                <a:lnTo>
                  <a:pt x="4409218" y="0"/>
                </a:lnTo>
                <a:lnTo>
                  <a:pt x="4409218" y="2429479"/>
                </a:lnTo>
                <a:lnTo>
                  <a:pt x="0" y="2429479"/>
                </a:lnTo>
                <a:lnTo>
                  <a:pt x="0" y="0"/>
                </a:lnTo>
                <a:close/>
              </a:path>
            </a:pathLst>
          </a:custGeom>
          <a:blipFill>
            <a:blip r:embed="rId30"/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2500072" y="28474158"/>
            <a:ext cx="1817363" cy="2131236"/>
          </a:xfrm>
          <a:custGeom>
            <a:avLst/>
            <a:gdLst/>
            <a:ahLst/>
            <a:cxnLst/>
            <a:rect r="r" b="b" t="t" l="l"/>
            <a:pathLst>
              <a:path h="2131236" w="1817363">
                <a:moveTo>
                  <a:pt x="0" y="0"/>
                </a:moveTo>
                <a:lnTo>
                  <a:pt x="1817363" y="0"/>
                </a:lnTo>
                <a:lnTo>
                  <a:pt x="1817363" y="2131237"/>
                </a:lnTo>
                <a:lnTo>
                  <a:pt x="0" y="2131237"/>
                </a:lnTo>
                <a:lnTo>
                  <a:pt x="0" y="0"/>
                </a:lnTo>
                <a:close/>
              </a:path>
            </a:pathLst>
          </a:custGeom>
          <a:blipFill>
            <a:blip r:embed="rId31">
              <a:extLst>
                <a:ext uri="{96DAC541-7B7A-43D3-8B79-37D633B846F1}">
                  <asvg:svgBlip xmlns:asvg="http://schemas.microsoft.com/office/drawing/2016/SVG/main" r:embed="rId3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6" id="46"/>
          <p:cNvSpPr txBox="true"/>
          <p:nvPr/>
        </p:nvSpPr>
        <p:spPr>
          <a:xfrm rot="0">
            <a:off x="4617714" y="8035498"/>
            <a:ext cx="4687829" cy="2789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95"/>
              </a:lnSpc>
              <a:spcBef>
                <a:spcPct val="0"/>
              </a:spcBef>
            </a:pPr>
            <a:r>
              <a:rPr lang="en-US" sz="2282">
                <a:solidFill>
                  <a:srgbClr val="FFFFFF"/>
                </a:solidFill>
                <a:latin typeface="TT Chocolates"/>
              </a:rPr>
              <a:t>   Use a blastin' cannon to cast beautiful fish! Each time you successfully catch a fish, you'll be asked a random question of interesting facts about countries all over the world. Correct answers will be rewarded with amazing gifts!</a:t>
            </a:r>
          </a:p>
        </p:txBody>
      </p:sp>
      <p:sp>
        <p:nvSpPr>
          <p:cNvPr name="TextBox 47" id="47"/>
          <p:cNvSpPr txBox="true"/>
          <p:nvPr/>
        </p:nvSpPr>
        <p:spPr>
          <a:xfrm rot="0">
            <a:off x="1302188" y="7122794"/>
            <a:ext cx="8187449" cy="688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023">
                <a:solidFill>
                  <a:srgbClr val="FFFFFF"/>
                </a:solidFill>
                <a:latin typeface="Josefin Sans Bold"/>
              </a:rPr>
              <a:t>Gameplay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762051" y="3454475"/>
            <a:ext cx="8633460" cy="2103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000"/>
              </a:lnSpc>
            </a:pPr>
            <a:r>
              <a:rPr lang="en-US" sz="5000">
                <a:solidFill>
                  <a:srgbClr val="252B5F"/>
                </a:solidFill>
                <a:latin typeface="TT Masters"/>
              </a:rPr>
              <a:t>GCED x tech club Game</a:t>
            </a:r>
          </a:p>
          <a:p>
            <a:pPr>
              <a:lnSpc>
                <a:spcPts val="9914"/>
              </a:lnSpc>
              <a:spcBef>
                <a:spcPct val="0"/>
              </a:spcBef>
            </a:pPr>
            <a:r>
              <a:rPr lang="en-US" sz="7081">
                <a:solidFill>
                  <a:srgbClr val="252B5F"/>
                </a:solidFill>
                <a:latin typeface="TT Masters"/>
              </a:rPr>
              <a:t>Cannon Casters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1302188" y="17533822"/>
            <a:ext cx="8187449" cy="688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32"/>
              </a:lnSpc>
              <a:spcBef>
                <a:spcPct val="0"/>
              </a:spcBef>
            </a:pPr>
            <a:r>
              <a:rPr lang="en-US" sz="4023">
                <a:solidFill>
                  <a:srgbClr val="FFFFFF"/>
                </a:solidFill>
                <a:latin typeface="Josefin Sans Bold"/>
              </a:rPr>
              <a:t>Tutorial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406451" y="30647067"/>
            <a:ext cx="10056986" cy="873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252B5F"/>
                </a:solidFill>
                <a:latin typeface="TT Masters"/>
              </a:rPr>
              <a:t>Come and play with us!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514603" y="31824992"/>
            <a:ext cx="9770644" cy="3896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95"/>
              </a:lnSpc>
              <a:spcBef>
                <a:spcPct val="0"/>
              </a:spcBef>
            </a:pPr>
            <a:r>
              <a:rPr lang="en-US" sz="2282">
                <a:solidFill>
                  <a:srgbClr val="252B5F"/>
                </a:solidFill>
                <a:latin typeface="Quicksand"/>
              </a:rPr>
              <a:t>Swinburne Vietnam, Danang Campus, GCED Program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151768" y="22974994"/>
            <a:ext cx="5488799" cy="19898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2845" indent="-246422" lvl="1">
              <a:lnSpc>
                <a:spcPts val="3195"/>
              </a:lnSpc>
              <a:buFont typeface="Arial"/>
              <a:buChar char="•"/>
            </a:pPr>
            <a:r>
              <a:rPr lang="en-US" sz="2282">
                <a:solidFill>
                  <a:srgbClr val="FFFFFF"/>
                </a:solidFill>
                <a:latin typeface="TT Chocolates"/>
              </a:rPr>
              <a:t>Use arrow keys to control the aim mark of the cannon on the screen. Press Space to shoot a bullet towards the desired position, which will be expanded into a net upon reaching goal.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5775354" y="25232546"/>
            <a:ext cx="3620158" cy="27899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92845" indent="-246422" lvl="1">
              <a:lnSpc>
                <a:spcPts val="3195"/>
              </a:lnSpc>
              <a:buFont typeface="Arial"/>
              <a:buChar char="•"/>
            </a:pPr>
            <a:r>
              <a:rPr lang="en-US" sz="2282">
                <a:solidFill>
                  <a:srgbClr val="FFFFFF"/>
                </a:solidFill>
                <a:latin typeface="TT Chocolates"/>
              </a:rPr>
              <a:t>A question will appear randomly when some fish is caught! Choose the correct answer and earn score. Three consecutive correct answers will be rewarded!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DAFsLt1oQ44</dc:identifier>
  <dcterms:modified xsi:type="dcterms:W3CDTF">2011-08-01T06:04:30Z</dcterms:modified>
  <cp:revision>1</cp:revision>
  <dc:title>openday_FUDN_25.12.2022_tintt19.ppt</dc:title>
</cp:coreProperties>
</file>

<file path=docProps/thumbnail.jpeg>
</file>